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authors.xml" ContentType="application/vnd.ms-powerpoint.author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68" userDrawn="1">
          <p15:clr>
            <a:srgbClr val="A4A3A4"/>
          </p15:clr>
        </p15:guide>
        <p15:guide id="2" orient="horz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1BFB1F-23FC-9F36-30FA-DECD51CA641E}" name="Kaila Orsucci (TEKsystems, Inc.)" initials="KO(I" userId="S::v-korsucci@microsoft.com::e7aad994-0403-45c0-b7c8-0c969e213a38" providerId="AD"/>
  <p188:author id="{84FB8148-9464-6C57-92E8-788B128E693E}" name="Kirsten Ballweg" initials="KB" userId="S::kirstenb@microsoft.com::c47a99fc-9286-469c-b169-05c5a33df54a" providerId="AD"/>
  <p188:author id="{AB21A47C-7B25-CB16-8A25-0972AEFBA567}" name="Shawna Swanson" initials="SS" userId="S::shswanson@microsoft.com::586bed90-38fb-452d-bd30-6c7e2f92742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E65"/>
    <a:srgbClr val="EE7F66"/>
    <a:srgbClr val="EE7D63"/>
    <a:srgbClr val="EE5FCC"/>
    <a:srgbClr val="52B8B5"/>
    <a:srgbClr val="70DADB"/>
    <a:srgbClr val="E6B508"/>
    <a:srgbClr val="FFFFFF"/>
    <a:srgbClr val="F3A611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86"/>
    <p:restoredTop sz="94880"/>
  </p:normalViewPr>
  <p:slideViewPr>
    <p:cSldViewPr snapToGrid="0" snapToObjects="1">
      <p:cViewPr>
        <p:scale>
          <a:sx n="100" d="100"/>
          <a:sy n="100" d="100"/>
        </p:scale>
        <p:origin x="202" y="-830"/>
      </p:cViewPr>
      <p:guideLst>
        <p:guide pos="3168"/>
        <p:guide orient="horz"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4024" y="200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notesMaster" Target="/ppt/notesMasters/notesMaster11.xml" Id="rId3" /><Relationship Type="http://schemas.openxmlformats.org/officeDocument/2006/relationships/theme" Target="/ppt/theme/theme12.xml" Id="rId7" /><Relationship Type="http://schemas.openxmlformats.org/officeDocument/2006/relationships/customXml" Target="/customXml/item3.xml" Id="rId12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customXml" Target="/customXml/item22.xml" Id="rId11" /><Relationship Type="http://schemas.openxmlformats.org/officeDocument/2006/relationships/presProps" Target="/ppt/presProps.xml" Id="rId5" /><Relationship Type="http://schemas.openxmlformats.org/officeDocument/2006/relationships/customXml" Target="/customXml/item13.xml" Id="rId10" /><Relationship Type="http://schemas.openxmlformats.org/officeDocument/2006/relationships/handoutMaster" Target="/ppt/handoutMasters/handoutMaster11.xml" Id="rId4" /><Relationship Type="http://schemas.microsoft.com/office/2018/10/relationships/authors" Target="/ppt/author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578304-FFCC-2668-20B1-895941B0D6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AD693-A9FA-83B7-71E6-947F71C512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1FBD1-FF40-334E-985A-D2410416B55F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602F2-F545-7D46-822C-D3E70911F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629A8-EA1C-6B72-C196-000BB81E39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C9E21-659F-8B49-B311-063F397EB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73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svg" Id="rId3" /><Relationship Type="http://schemas.openxmlformats.org/officeDocument/2006/relationships/image" Target="/ppt/media/image1.pn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7CC2FAEB-253B-75AA-DA3E-DE143679F6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1364" t="-235" r="11364"/>
          <a:stretch/>
        </p:blipFill>
        <p:spPr>
          <a:xfrm rot="16200000">
            <a:off x="1131218" y="-1154784"/>
            <a:ext cx="7772401" cy="10081966"/>
          </a:xfrm>
          <a:prstGeom prst="rect">
            <a:avLst/>
          </a:prstGeom>
        </p:spPr>
      </p:pic>
      <p:grpSp>
        <p:nvGrpSpPr>
          <p:cNvPr id="56" name="Graphic 2">
            <a:extLst>
              <a:ext uri="{FF2B5EF4-FFF2-40B4-BE49-F238E27FC236}">
                <a16:creationId xmlns:a16="http://schemas.microsoft.com/office/drawing/2014/main" id="{FA638DBA-F4BA-DBA1-BECD-1554E6917127}"/>
              </a:ext>
            </a:extLst>
          </p:cNvPr>
          <p:cNvGrpSpPr/>
          <p:nvPr userDrawn="1"/>
        </p:nvGrpSpPr>
        <p:grpSpPr>
          <a:xfrm>
            <a:off x="0" y="878421"/>
            <a:ext cx="10058400" cy="5730068"/>
            <a:chOff x="-10985015" y="1001131"/>
            <a:chExt cx="7237237" cy="413104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FD0702C9-2FD1-B86F-BD3C-7338B2F5E77F}"/>
                </a:ext>
              </a:extLst>
            </p:cNvPr>
            <p:cNvSpPr/>
            <p:nvPr/>
          </p:nvSpPr>
          <p:spPr>
            <a:xfrm>
              <a:off x="-10968059" y="1018248"/>
              <a:ext cx="7203354" cy="4096822"/>
            </a:xfrm>
            <a:custGeom>
              <a:avLst/>
              <a:gdLst>
                <a:gd name="connsiteX0" fmla="*/ 7203324 w 7203354"/>
                <a:gd name="connsiteY0" fmla="*/ 24519 h 4096822"/>
                <a:gd name="connsiteX1" fmla="*/ 6783257 w 7203354"/>
                <a:gd name="connsiteY1" fmla="*/ 56093 h 4096822"/>
                <a:gd name="connsiteX2" fmla="*/ 6433447 w 7203354"/>
                <a:gd name="connsiteY2" fmla="*/ 218945 h 4096822"/>
                <a:gd name="connsiteX3" fmla="*/ 5926717 w 7203354"/>
                <a:gd name="connsiteY3" fmla="*/ 218945 h 4096822"/>
                <a:gd name="connsiteX4" fmla="*/ 5576938 w 7203354"/>
                <a:gd name="connsiteY4" fmla="*/ 56093 h 4096822"/>
                <a:gd name="connsiteX5" fmla="*/ 5070239 w 7203354"/>
                <a:gd name="connsiteY5" fmla="*/ 56093 h 4096822"/>
                <a:gd name="connsiteX6" fmla="*/ 4720429 w 7203354"/>
                <a:gd name="connsiteY6" fmla="*/ 218945 h 4096822"/>
                <a:gd name="connsiteX7" fmla="*/ 4213730 w 7203354"/>
                <a:gd name="connsiteY7" fmla="*/ 218945 h 4096822"/>
                <a:gd name="connsiteX8" fmla="*/ 3863920 w 7203354"/>
                <a:gd name="connsiteY8" fmla="*/ 56093 h 4096822"/>
                <a:gd name="connsiteX9" fmla="*/ 3357221 w 7203354"/>
                <a:gd name="connsiteY9" fmla="*/ 56093 h 4096822"/>
                <a:gd name="connsiteX10" fmla="*/ 3007411 w 7203354"/>
                <a:gd name="connsiteY10" fmla="*/ 218945 h 4096822"/>
                <a:gd name="connsiteX11" fmla="*/ 2500712 w 7203354"/>
                <a:gd name="connsiteY11" fmla="*/ 218932 h 4096822"/>
                <a:gd name="connsiteX12" fmla="*/ 2150926 w 7203354"/>
                <a:gd name="connsiteY12" fmla="*/ 56096 h 4096822"/>
                <a:gd name="connsiteX13" fmla="*/ 1644212 w 7203354"/>
                <a:gd name="connsiteY13" fmla="*/ 56096 h 4096822"/>
                <a:gd name="connsiteX14" fmla="*/ 1294427 w 7203354"/>
                <a:gd name="connsiteY14" fmla="*/ 218948 h 4096822"/>
                <a:gd name="connsiteX15" fmla="*/ 787712 w 7203354"/>
                <a:gd name="connsiteY15" fmla="*/ 218948 h 4096822"/>
                <a:gd name="connsiteX16" fmla="*/ 437914 w 7203354"/>
                <a:gd name="connsiteY16" fmla="*/ 56096 h 4096822"/>
                <a:gd name="connsiteX17" fmla="*/ 0 w 7203354"/>
                <a:gd name="connsiteY17" fmla="*/ 29473 h 4096822"/>
                <a:gd name="connsiteX18" fmla="*/ 0 w 7203354"/>
                <a:gd name="connsiteY18" fmla="*/ 4067354 h 4096822"/>
                <a:gd name="connsiteX19" fmla="*/ 437914 w 7203354"/>
                <a:gd name="connsiteY19" fmla="*/ 4040732 h 4096822"/>
                <a:gd name="connsiteX20" fmla="*/ 787712 w 7203354"/>
                <a:gd name="connsiteY20" fmla="*/ 3877877 h 4096822"/>
                <a:gd name="connsiteX21" fmla="*/ 1294427 w 7203354"/>
                <a:gd name="connsiteY21" fmla="*/ 3877877 h 4096822"/>
                <a:gd name="connsiteX22" fmla="*/ 1644212 w 7203354"/>
                <a:gd name="connsiteY22" fmla="*/ 4040732 h 4096822"/>
                <a:gd name="connsiteX23" fmla="*/ 2150926 w 7203354"/>
                <a:gd name="connsiteY23" fmla="*/ 4040732 h 4096822"/>
                <a:gd name="connsiteX24" fmla="*/ 2500712 w 7203354"/>
                <a:gd name="connsiteY24" fmla="*/ 3877877 h 4096822"/>
                <a:gd name="connsiteX25" fmla="*/ 3007411 w 7203354"/>
                <a:gd name="connsiteY25" fmla="*/ 3877877 h 4096822"/>
                <a:gd name="connsiteX26" fmla="*/ 3357221 w 7203354"/>
                <a:gd name="connsiteY26" fmla="*/ 4040732 h 4096822"/>
                <a:gd name="connsiteX27" fmla="*/ 3863920 w 7203354"/>
                <a:gd name="connsiteY27" fmla="*/ 4040732 h 4096822"/>
                <a:gd name="connsiteX28" fmla="*/ 4213730 w 7203354"/>
                <a:gd name="connsiteY28" fmla="*/ 3877877 h 4096822"/>
                <a:gd name="connsiteX29" fmla="*/ 4720429 w 7203354"/>
                <a:gd name="connsiteY29" fmla="*/ 3877877 h 4096822"/>
                <a:gd name="connsiteX30" fmla="*/ 5070239 w 7203354"/>
                <a:gd name="connsiteY30" fmla="*/ 4040732 h 4096822"/>
                <a:gd name="connsiteX31" fmla="*/ 5576938 w 7203354"/>
                <a:gd name="connsiteY31" fmla="*/ 4040732 h 4096822"/>
                <a:gd name="connsiteX32" fmla="*/ 5926717 w 7203354"/>
                <a:gd name="connsiteY32" fmla="*/ 3877877 h 4096822"/>
                <a:gd name="connsiteX33" fmla="*/ 6433447 w 7203354"/>
                <a:gd name="connsiteY33" fmla="*/ 3877877 h 4096822"/>
                <a:gd name="connsiteX34" fmla="*/ 6783257 w 7203354"/>
                <a:gd name="connsiteY34" fmla="*/ 4040732 h 4096822"/>
                <a:gd name="connsiteX35" fmla="*/ 7203354 w 7203354"/>
                <a:gd name="connsiteY35" fmla="*/ 4072312 h 4096822"/>
                <a:gd name="connsiteX36" fmla="*/ 7203354 w 7203354"/>
                <a:gd name="connsiteY36" fmla="*/ 24519 h 4096822"/>
                <a:gd name="connsiteX37" fmla="*/ 7203324 w 7203354"/>
                <a:gd name="connsiteY37" fmla="*/ 24519 h 409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7203354" h="4096822">
                  <a:moveTo>
                    <a:pt x="7203324" y="24519"/>
                  </a:moveTo>
                  <a:cubicBezTo>
                    <a:pt x="7064927" y="-15558"/>
                    <a:pt x="6915736" y="-5591"/>
                    <a:pt x="6783257" y="56093"/>
                  </a:cubicBezTo>
                  <a:lnTo>
                    <a:pt x="6433447" y="218945"/>
                  </a:lnTo>
                  <a:cubicBezTo>
                    <a:pt x="6272817" y="293723"/>
                    <a:pt x="6087378" y="293723"/>
                    <a:pt x="5926717" y="218945"/>
                  </a:cubicBezTo>
                  <a:lnTo>
                    <a:pt x="5576938" y="56093"/>
                  </a:lnTo>
                  <a:cubicBezTo>
                    <a:pt x="5416278" y="-18698"/>
                    <a:pt x="5230869" y="-18698"/>
                    <a:pt x="5070239" y="56093"/>
                  </a:cubicBezTo>
                  <a:lnTo>
                    <a:pt x="4720429" y="218945"/>
                  </a:lnTo>
                  <a:cubicBezTo>
                    <a:pt x="4559799" y="293723"/>
                    <a:pt x="4374360" y="293723"/>
                    <a:pt x="4213730" y="218945"/>
                  </a:cubicBezTo>
                  <a:lnTo>
                    <a:pt x="3863920" y="56093"/>
                  </a:lnTo>
                  <a:cubicBezTo>
                    <a:pt x="3703290" y="-18685"/>
                    <a:pt x="3517851" y="-18685"/>
                    <a:pt x="3357221" y="56093"/>
                  </a:cubicBezTo>
                  <a:lnTo>
                    <a:pt x="3007411" y="218945"/>
                  </a:lnTo>
                  <a:cubicBezTo>
                    <a:pt x="2846781" y="293723"/>
                    <a:pt x="2661354" y="293723"/>
                    <a:pt x="2500712" y="218932"/>
                  </a:cubicBezTo>
                  <a:lnTo>
                    <a:pt x="2150926" y="56096"/>
                  </a:lnTo>
                  <a:cubicBezTo>
                    <a:pt x="1990284" y="-18682"/>
                    <a:pt x="1804854" y="-18682"/>
                    <a:pt x="1644212" y="56096"/>
                  </a:cubicBezTo>
                  <a:lnTo>
                    <a:pt x="1294427" y="218948"/>
                  </a:lnTo>
                  <a:cubicBezTo>
                    <a:pt x="1133784" y="293726"/>
                    <a:pt x="948355" y="293726"/>
                    <a:pt x="787712" y="218948"/>
                  </a:cubicBezTo>
                  <a:lnTo>
                    <a:pt x="437914" y="56096"/>
                  </a:lnTo>
                  <a:cubicBezTo>
                    <a:pt x="299741" y="-8229"/>
                    <a:pt x="143294" y="-16855"/>
                    <a:pt x="0" y="29473"/>
                  </a:cubicBezTo>
                  <a:lnTo>
                    <a:pt x="0" y="4067354"/>
                  </a:lnTo>
                  <a:cubicBezTo>
                    <a:pt x="143294" y="4113683"/>
                    <a:pt x="299741" y="4105054"/>
                    <a:pt x="437914" y="4040732"/>
                  </a:cubicBezTo>
                  <a:lnTo>
                    <a:pt x="787712" y="3877877"/>
                  </a:lnTo>
                  <a:cubicBezTo>
                    <a:pt x="948355" y="3803090"/>
                    <a:pt x="1133784" y="3803090"/>
                    <a:pt x="1294427" y="3877877"/>
                  </a:cubicBezTo>
                  <a:lnTo>
                    <a:pt x="1644212" y="4040732"/>
                  </a:lnTo>
                  <a:cubicBezTo>
                    <a:pt x="1804854" y="4115519"/>
                    <a:pt x="1990284" y="4115519"/>
                    <a:pt x="2150926" y="4040732"/>
                  </a:cubicBezTo>
                  <a:lnTo>
                    <a:pt x="2500712" y="3877877"/>
                  </a:lnTo>
                  <a:cubicBezTo>
                    <a:pt x="2661354" y="3803090"/>
                    <a:pt x="2846781" y="3803090"/>
                    <a:pt x="3007411" y="3877877"/>
                  </a:cubicBezTo>
                  <a:lnTo>
                    <a:pt x="3357221" y="4040732"/>
                  </a:lnTo>
                  <a:cubicBezTo>
                    <a:pt x="3517851" y="4115519"/>
                    <a:pt x="3703290" y="4115519"/>
                    <a:pt x="3863920" y="4040732"/>
                  </a:cubicBezTo>
                  <a:lnTo>
                    <a:pt x="4213730" y="3877877"/>
                  </a:lnTo>
                  <a:cubicBezTo>
                    <a:pt x="4374360" y="3803090"/>
                    <a:pt x="4559799" y="3803090"/>
                    <a:pt x="4720429" y="3877877"/>
                  </a:cubicBezTo>
                  <a:lnTo>
                    <a:pt x="5070239" y="4040732"/>
                  </a:lnTo>
                  <a:cubicBezTo>
                    <a:pt x="5230869" y="4115519"/>
                    <a:pt x="5416278" y="4115519"/>
                    <a:pt x="5576938" y="4040732"/>
                  </a:cubicBezTo>
                  <a:lnTo>
                    <a:pt x="5926717" y="3877877"/>
                  </a:lnTo>
                  <a:cubicBezTo>
                    <a:pt x="6087378" y="3803090"/>
                    <a:pt x="6272817" y="3803090"/>
                    <a:pt x="6433447" y="3877877"/>
                  </a:cubicBezTo>
                  <a:lnTo>
                    <a:pt x="6783257" y="4040732"/>
                  </a:lnTo>
                  <a:cubicBezTo>
                    <a:pt x="6915736" y="4102422"/>
                    <a:pt x="7064927" y="4112368"/>
                    <a:pt x="7203354" y="4072312"/>
                  </a:cubicBezTo>
                  <a:lnTo>
                    <a:pt x="7203354" y="24519"/>
                  </a:lnTo>
                  <a:lnTo>
                    <a:pt x="7203324" y="24519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6BB647DD-3943-1F56-A2F8-AA6905DF96FA}"/>
                </a:ext>
              </a:extLst>
            </p:cNvPr>
            <p:cNvSpPr/>
            <p:nvPr/>
          </p:nvSpPr>
          <p:spPr>
            <a:xfrm>
              <a:off x="-10985015" y="1001131"/>
              <a:ext cx="7237237" cy="4131045"/>
            </a:xfrm>
            <a:custGeom>
              <a:avLst/>
              <a:gdLst>
                <a:gd name="connsiteX0" fmla="*/ 5340529 w 7237237"/>
                <a:gd name="connsiteY0" fmla="*/ 4131045 h 4131045"/>
                <a:gd name="connsiteX1" fmla="*/ 5080050 w 7237237"/>
                <a:gd name="connsiteY1" fmla="*/ 4073211 h 4131045"/>
                <a:gd name="connsiteX2" fmla="*/ 4730209 w 7237237"/>
                <a:gd name="connsiteY2" fmla="*/ 3910386 h 4131045"/>
                <a:gd name="connsiteX3" fmla="*/ 4237831 w 7237237"/>
                <a:gd name="connsiteY3" fmla="*/ 3910386 h 4131045"/>
                <a:gd name="connsiteX4" fmla="*/ 3888021 w 7237237"/>
                <a:gd name="connsiteY4" fmla="*/ 4073211 h 4131045"/>
                <a:gd name="connsiteX5" fmla="*/ 3367031 w 7237237"/>
                <a:gd name="connsiteY5" fmla="*/ 4073211 h 4131045"/>
                <a:gd name="connsiteX6" fmla="*/ 3017221 w 7237237"/>
                <a:gd name="connsiteY6" fmla="*/ 3910386 h 4131045"/>
                <a:gd name="connsiteX7" fmla="*/ 2524813 w 7237237"/>
                <a:gd name="connsiteY7" fmla="*/ 3910386 h 4131045"/>
                <a:gd name="connsiteX8" fmla="*/ 2175030 w 7237237"/>
                <a:gd name="connsiteY8" fmla="*/ 4073211 h 4131045"/>
                <a:gd name="connsiteX9" fmla="*/ 1654016 w 7237237"/>
                <a:gd name="connsiteY9" fmla="*/ 4073211 h 4131045"/>
                <a:gd name="connsiteX10" fmla="*/ 1304234 w 7237237"/>
                <a:gd name="connsiteY10" fmla="*/ 3910386 h 4131045"/>
                <a:gd name="connsiteX11" fmla="*/ 811813 w 7237237"/>
                <a:gd name="connsiteY11" fmla="*/ 3910386 h 4131045"/>
                <a:gd name="connsiteX12" fmla="*/ 462021 w 7237237"/>
                <a:gd name="connsiteY12" fmla="*/ 4073211 h 4131045"/>
                <a:gd name="connsiteX13" fmla="*/ 11742 w 7237237"/>
                <a:gd name="connsiteY13" fmla="*/ 4100598 h 4131045"/>
                <a:gd name="connsiteX14" fmla="*/ 0 w 7237237"/>
                <a:gd name="connsiteY14" fmla="*/ 4096803 h 4131045"/>
                <a:gd name="connsiteX15" fmla="*/ 0 w 7237237"/>
                <a:gd name="connsiteY15" fmla="*/ 34231 h 4131045"/>
                <a:gd name="connsiteX16" fmla="*/ 11742 w 7237237"/>
                <a:gd name="connsiteY16" fmla="*/ 30430 h 4131045"/>
                <a:gd name="connsiteX17" fmla="*/ 462021 w 7237237"/>
                <a:gd name="connsiteY17" fmla="*/ 57821 h 4131045"/>
                <a:gd name="connsiteX18" fmla="*/ 811813 w 7237237"/>
                <a:gd name="connsiteY18" fmla="*/ 220691 h 4131045"/>
                <a:gd name="connsiteX19" fmla="*/ 1304234 w 7237237"/>
                <a:gd name="connsiteY19" fmla="*/ 220691 h 4131045"/>
                <a:gd name="connsiteX20" fmla="*/ 1654016 w 7237237"/>
                <a:gd name="connsiteY20" fmla="*/ 57821 h 4131045"/>
                <a:gd name="connsiteX21" fmla="*/ 2175030 w 7237237"/>
                <a:gd name="connsiteY21" fmla="*/ 57821 h 4131045"/>
                <a:gd name="connsiteX22" fmla="*/ 2524813 w 7237237"/>
                <a:gd name="connsiteY22" fmla="*/ 220670 h 4131045"/>
                <a:gd name="connsiteX23" fmla="*/ 3017221 w 7237237"/>
                <a:gd name="connsiteY23" fmla="*/ 220691 h 4131045"/>
                <a:gd name="connsiteX24" fmla="*/ 3367031 w 7237237"/>
                <a:gd name="connsiteY24" fmla="*/ 57821 h 4131045"/>
                <a:gd name="connsiteX25" fmla="*/ 3888021 w 7237237"/>
                <a:gd name="connsiteY25" fmla="*/ 57821 h 4131045"/>
                <a:gd name="connsiteX26" fmla="*/ 4237831 w 7237237"/>
                <a:gd name="connsiteY26" fmla="*/ 220691 h 4131045"/>
                <a:gd name="connsiteX27" fmla="*/ 4730209 w 7237237"/>
                <a:gd name="connsiteY27" fmla="*/ 220691 h 4131045"/>
                <a:gd name="connsiteX28" fmla="*/ 5080050 w 7237237"/>
                <a:gd name="connsiteY28" fmla="*/ 57821 h 4131045"/>
                <a:gd name="connsiteX29" fmla="*/ 5601039 w 7237237"/>
                <a:gd name="connsiteY29" fmla="*/ 57821 h 4131045"/>
                <a:gd name="connsiteX30" fmla="*/ 5950818 w 7237237"/>
                <a:gd name="connsiteY30" fmla="*/ 220691 h 4131045"/>
                <a:gd name="connsiteX31" fmla="*/ 6443257 w 7237237"/>
                <a:gd name="connsiteY31" fmla="*/ 220691 h 4131045"/>
                <a:gd name="connsiteX32" fmla="*/ 6793037 w 7237237"/>
                <a:gd name="connsiteY32" fmla="*/ 57821 h 4131045"/>
                <a:gd name="connsiteX33" fmla="*/ 7225002 w 7237237"/>
                <a:gd name="connsiteY33" fmla="*/ 25326 h 4131045"/>
                <a:gd name="connsiteX34" fmla="*/ 7237238 w 7237237"/>
                <a:gd name="connsiteY34" fmla="*/ 28882 h 4131045"/>
                <a:gd name="connsiteX35" fmla="*/ 7237238 w 7237237"/>
                <a:gd name="connsiteY35" fmla="*/ 4102158 h 4131045"/>
                <a:gd name="connsiteX36" fmla="*/ 7225002 w 7237237"/>
                <a:gd name="connsiteY36" fmla="*/ 4105708 h 4131045"/>
                <a:gd name="connsiteX37" fmla="*/ 6793037 w 7237237"/>
                <a:gd name="connsiteY37" fmla="*/ 4073211 h 4131045"/>
                <a:gd name="connsiteX38" fmla="*/ 6443257 w 7237237"/>
                <a:gd name="connsiteY38" fmla="*/ 3910386 h 4131045"/>
                <a:gd name="connsiteX39" fmla="*/ 5950818 w 7237237"/>
                <a:gd name="connsiteY39" fmla="*/ 3910386 h 4131045"/>
                <a:gd name="connsiteX40" fmla="*/ 5601039 w 7237237"/>
                <a:gd name="connsiteY40" fmla="*/ 4073211 h 4131045"/>
                <a:gd name="connsiteX41" fmla="*/ 5340529 w 7237237"/>
                <a:gd name="connsiteY41" fmla="*/ 4131045 h 4131045"/>
                <a:gd name="connsiteX42" fmla="*/ 5340529 w 7237237"/>
                <a:gd name="connsiteY42" fmla="*/ 4131045 h 4131045"/>
                <a:gd name="connsiteX43" fmla="*/ 4484020 w 7237237"/>
                <a:gd name="connsiteY43" fmla="*/ 3821798 h 4131045"/>
                <a:gd name="connsiteX44" fmla="*/ 4744530 w 7237237"/>
                <a:gd name="connsiteY44" fmla="*/ 3879633 h 4131045"/>
                <a:gd name="connsiteX45" fmla="*/ 5094340 w 7237237"/>
                <a:gd name="connsiteY45" fmla="*/ 4042488 h 4131045"/>
                <a:gd name="connsiteX46" fmla="*/ 5586748 w 7237237"/>
                <a:gd name="connsiteY46" fmla="*/ 4042488 h 4131045"/>
                <a:gd name="connsiteX47" fmla="*/ 5936528 w 7237237"/>
                <a:gd name="connsiteY47" fmla="*/ 3879633 h 4131045"/>
                <a:gd name="connsiteX48" fmla="*/ 6457548 w 7237237"/>
                <a:gd name="connsiteY48" fmla="*/ 3879633 h 4131045"/>
                <a:gd name="connsiteX49" fmla="*/ 6807358 w 7237237"/>
                <a:gd name="connsiteY49" fmla="*/ 4042488 h 4131045"/>
                <a:gd name="connsiteX50" fmla="*/ 7203352 w 7237237"/>
                <a:gd name="connsiteY50" fmla="*/ 4076516 h 4131045"/>
                <a:gd name="connsiteX51" fmla="*/ 7203352 w 7237237"/>
                <a:gd name="connsiteY51" fmla="*/ 54531 h 4131045"/>
                <a:gd name="connsiteX52" fmla="*/ 6807358 w 7237237"/>
                <a:gd name="connsiteY52" fmla="*/ 88571 h 4131045"/>
                <a:gd name="connsiteX53" fmla="*/ 6457548 w 7237237"/>
                <a:gd name="connsiteY53" fmla="*/ 251441 h 4131045"/>
                <a:gd name="connsiteX54" fmla="*/ 5936528 w 7237237"/>
                <a:gd name="connsiteY54" fmla="*/ 251441 h 4131045"/>
                <a:gd name="connsiteX55" fmla="*/ 5586748 w 7237237"/>
                <a:gd name="connsiteY55" fmla="*/ 88571 h 4131045"/>
                <a:gd name="connsiteX56" fmla="*/ 5094340 w 7237237"/>
                <a:gd name="connsiteY56" fmla="*/ 88571 h 4131045"/>
                <a:gd name="connsiteX57" fmla="*/ 4744530 w 7237237"/>
                <a:gd name="connsiteY57" fmla="*/ 251441 h 4131045"/>
                <a:gd name="connsiteX58" fmla="*/ 4223510 w 7237237"/>
                <a:gd name="connsiteY58" fmla="*/ 251441 h 4131045"/>
                <a:gd name="connsiteX59" fmla="*/ 3873730 w 7237237"/>
                <a:gd name="connsiteY59" fmla="*/ 88571 h 4131045"/>
                <a:gd name="connsiteX60" fmla="*/ 3381322 w 7237237"/>
                <a:gd name="connsiteY60" fmla="*/ 88571 h 4131045"/>
                <a:gd name="connsiteX61" fmla="*/ 3031512 w 7237237"/>
                <a:gd name="connsiteY61" fmla="*/ 251441 h 4131045"/>
                <a:gd name="connsiteX62" fmla="*/ 2510513 w 7237237"/>
                <a:gd name="connsiteY62" fmla="*/ 251420 h 4131045"/>
                <a:gd name="connsiteX63" fmla="*/ 2160730 w 7237237"/>
                <a:gd name="connsiteY63" fmla="*/ 88571 h 4131045"/>
                <a:gd name="connsiteX64" fmla="*/ 1668319 w 7237237"/>
                <a:gd name="connsiteY64" fmla="*/ 88571 h 4131045"/>
                <a:gd name="connsiteX65" fmla="*/ 1318536 w 7237237"/>
                <a:gd name="connsiteY65" fmla="*/ 251441 h 4131045"/>
                <a:gd name="connsiteX66" fmla="*/ 797510 w 7237237"/>
                <a:gd name="connsiteY66" fmla="*/ 251441 h 4131045"/>
                <a:gd name="connsiteX67" fmla="*/ 447718 w 7237237"/>
                <a:gd name="connsiteY67" fmla="*/ 88571 h 4131045"/>
                <a:gd name="connsiteX68" fmla="*/ 33899 w 7237237"/>
                <a:gd name="connsiteY68" fmla="*/ 59060 h 4131045"/>
                <a:gd name="connsiteX69" fmla="*/ 33899 w 7237237"/>
                <a:gd name="connsiteY69" fmla="*/ 4071956 h 4131045"/>
                <a:gd name="connsiteX70" fmla="*/ 447718 w 7237237"/>
                <a:gd name="connsiteY70" fmla="*/ 4042488 h 4131045"/>
                <a:gd name="connsiteX71" fmla="*/ 797510 w 7237237"/>
                <a:gd name="connsiteY71" fmla="*/ 3879633 h 4131045"/>
                <a:gd name="connsiteX72" fmla="*/ 1318536 w 7237237"/>
                <a:gd name="connsiteY72" fmla="*/ 3879633 h 4131045"/>
                <a:gd name="connsiteX73" fmla="*/ 1668319 w 7237237"/>
                <a:gd name="connsiteY73" fmla="*/ 4042488 h 4131045"/>
                <a:gd name="connsiteX74" fmla="*/ 2160730 w 7237237"/>
                <a:gd name="connsiteY74" fmla="*/ 4042488 h 4131045"/>
                <a:gd name="connsiteX75" fmla="*/ 2510513 w 7237237"/>
                <a:gd name="connsiteY75" fmla="*/ 3879633 h 4131045"/>
                <a:gd name="connsiteX76" fmla="*/ 3031512 w 7237237"/>
                <a:gd name="connsiteY76" fmla="*/ 3879633 h 4131045"/>
                <a:gd name="connsiteX77" fmla="*/ 3381322 w 7237237"/>
                <a:gd name="connsiteY77" fmla="*/ 4042488 h 4131045"/>
                <a:gd name="connsiteX78" fmla="*/ 3873730 w 7237237"/>
                <a:gd name="connsiteY78" fmla="*/ 4042488 h 4131045"/>
                <a:gd name="connsiteX79" fmla="*/ 4223510 w 7237237"/>
                <a:gd name="connsiteY79" fmla="*/ 3879633 h 4131045"/>
                <a:gd name="connsiteX80" fmla="*/ 4484020 w 7237237"/>
                <a:gd name="connsiteY80" fmla="*/ 3821798 h 4131045"/>
                <a:gd name="connsiteX81" fmla="*/ 4484020 w 7237237"/>
                <a:gd name="connsiteY81" fmla="*/ 3821798 h 4131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7237237" h="4131045">
                  <a:moveTo>
                    <a:pt x="5340529" y="4131045"/>
                  </a:moveTo>
                  <a:cubicBezTo>
                    <a:pt x="5251658" y="4131045"/>
                    <a:pt x="5162818" y="4111767"/>
                    <a:pt x="5080050" y="4073211"/>
                  </a:cubicBezTo>
                  <a:lnTo>
                    <a:pt x="4730209" y="3910386"/>
                  </a:lnTo>
                  <a:cubicBezTo>
                    <a:pt x="4573780" y="3837527"/>
                    <a:pt x="4394321" y="3837527"/>
                    <a:pt x="4237831" y="3910386"/>
                  </a:cubicBezTo>
                  <a:lnTo>
                    <a:pt x="3888021" y="4073211"/>
                  </a:lnTo>
                  <a:cubicBezTo>
                    <a:pt x="3722484" y="4150324"/>
                    <a:pt x="3532568" y="4150324"/>
                    <a:pt x="3367031" y="4073211"/>
                  </a:cubicBezTo>
                  <a:lnTo>
                    <a:pt x="3017221" y="3910386"/>
                  </a:lnTo>
                  <a:cubicBezTo>
                    <a:pt x="2860792" y="3837527"/>
                    <a:pt x="2681303" y="3837527"/>
                    <a:pt x="2524813" y="3910386"/>
                  </a:cubicBezTo>
                  <a:lnTo>
                    <a:pt x="2175030" y="4073211"/>
                  </a:lnTo>
                  <a:cubicBezTo>
                    <a:pt x="2009481" y="4150324"/>
                    <a:pt x="1819565" y="4150324"/>
                    <a:pt x="1654016" y="4073211"/>
                  </a:cubicBezTo>
                  <a:lnTo>
                    <a:pt x="1304234" y="3910386"/>
                  </a:lnTo>
                  <a:cubicBezTo>
                    <a:pt x="1147765" y="3837527"/>
                    <a:pt x="968303" y="3837527"/>
                    <a:pt x="811813" y="3910386"/>
                  </a:cubicBezTo>
                  <a:lnTo>
                    <a:pt x="462021" y="4073211"/>
                  </a:lnTo>
                  <a:cubicBezTo>
                    <a:pt x="320650" y="4139062"/>
                    <a:pt x="160728" y="4148763"/>
                    <a:pt x="11742" y="4100598"/>
                  </a:cubicBezTo>
                  <a:lnTo>
                    <a:pt x="0" y="4096803"/>
                  </a:lnTo>
                  <a:lnTo>
                    <a:pt x="0" y="34231"/>
                  </a:lnTo>
                  <a:lnTo>
                    <a:pt x="11742" y="30430"/>
                  </a:lnTo>
                  <a:cubicBezTo>
                    <a:pt x="160707" y="-17747"/>
                    <a:pt x="320616" y="-8007"/>
                    <a:pt x="462021" y="57821"/>
                  </a:cubicBezTo>
                  <a:lnTo>
                    <a:pt x="811813" y="220691"/>
                  </a:lnTo>
                  <a:cubicBezTo>
                    <a:pt x="968291" y="293498"/>
                    <a:pt x="1147777" y="293498"/>
                    <a:pt x="1304234" y="220691"/>
                  </a:cubicBezTo>
                  <a:lnTo>
                    <a:pt x="1654016" y="57821"/>
                  </a:lnTo>
                  <a:cubicBezTo>
                    <a:pt x="1819565" y="-19274"/>
                    <a:pt x="2009481" y="-19274"/>
                    <a:pt x="2175030" y="57821"/>
                  </a:cubicBezTo>
                  <a:lnTo>
                    <a:pt x="2524813" y="220670"/>
                  </a:lnTo>
                  <a:cubicBezTo>
                    <a:pt x="2681269" y="293523"/>
                    <a:pt x="2860762" y="293498"/>
                    <a:pt x="3017221" y="220691"/>
                  </a:cubicBezTo>
                  <a:lnTo>
                    <a:pt x="3367031" y="57821"/>
                  </a:lnTo>
                  <a:cubicBezTo>
                    <a:pt x="3532568" y="-19274"/>
                    <a:pt x="3722484" y="-19274"/>
                    <a:pt x="3888021" y="57821"/>
                  </a:cubicBezTo>
                  <a:lnTo>
                    <a:pt x="4237831" y="220691"/>
                  </a:lnTo>
                  <a:cubicBezTo>
                    <a:pt x="4394321" y="293523"/>
                    <a:pt x="4573780" y="293498"/>
                    <a:pt x="4730209" y="220691"/>
                  </a:cubicBezTo>
                  <a:lnTo>
                    <a:pt x="5080050" y="57821"/>
                  </a:lnTo>
                  <a:cubicBezTo>
                    <a:pt x="5245586" y="-19274"/>
                    <a:pt x="5435472" y="-19274"/>
                    <a:pt x="5601039" y="57821"/>
                  </a:cubicBezTo>
                  <a:lnTo>
                    <a:pt x="5950818" y="220691"/>
                  </a:lnTo>
                  <a:cubicBezTo>
                    <a:pt x="6107308" y="293498"/>
                    <a:pt x="6286798" y="293498"/>
                    <a:pt x="6443257" y="220691"/>
                  </a:cubicBezTo>
                  <a:lnTo>
                    <a:pt x="6793037" y="57821"/>
                  </a:lnTo>
                  <a:cubicBezTo>
                    <a:pt x="6927600" y="-4806"/>
                    <a:pt x="7080993" y="-16379"/>
                    <a:pt x="7225002" y="25326"/>
                  </a:cubicBezTo>
                  <a:lnTo>
                    <a:pt x="7237238" y="28882"/>
                  </a:lnTo>
                  <a:lnTo>
                    <a:pt x="7237238" y="4102158"/>
                  </a:lnTo>
                  <a:lnTo>
                    <a:pt x="7225002" y="4105708"/>
                  </a:lnTo>
                  <a:cubicBezTo>
                    <a:pt x="7081024" y="4147416"/>
                    <a:pt x="6927600" y="4135880"/>
                    <a:pt x="6793037" y="4073211"/>
                  </a:cubicBezTo>
                  <a:lnTo>
                    <a:pt x="6443257" y="3910386"/>
                  </a:lnTo>
                  <a:cubicBezTo>
                    <a:pt x="6286798" y="3837527"/>
                    <a:pt x="6107308" y="3837527"/>
                    <a:pt x="5950818" y="3910386"/>
                  </a:cubicBezTo>
                  <a:lnTo>
                    <a:pt x="5601039" y="4073211"/>
                  </a:lnTo>
                  <a:cubicBezTo>
                    <a:pt x="5518270" y="4111767"/>
                    <a:pt x="5429400" y="4131045"/>
                    <a:pt x="5340529" y="4131045"/>
                  </a:cubicBezTo>
                  <a:lnTo>
                    <a:pt x="5340529" y="4131045"/>
                  </a:lnTo>
                  <a:close/>
                  <a:moveTo>
                    <a:pt x="4484020" y="3821798"/>
                  </a:moveTo>
                  <a:cubicBezTo>
                    <a:pt x="4572890" y="3821798"/>
                    <a:pt x="4661731" y="3841077"/>
                    <a:pt x="4744530" y="3879633"/>
                  </a:cubicBezTo>
                  <a:lnTo>
                    <a:pt x="5094340" y="4042488"/>
                  </a:lnTo>
                  <a:cubicBezTo>
                    <a:pt x="5250799" y="4115286"/>
                    <a:pt x="5430258" y="4115286"/>
                    <a:pt x="5586748" y="4042488"/>
                  </a:cubicBezTo>
                  <a:lnTo>
                    <a:pt x="5936528" y="3879633"/>
                  </a:lnTo>
                  <a:cubicBezTo>
                    <a:pt x="6102095" y="3802551"/>
                    <a:pt x="6291980" y="3802520"/>
                    <a:pt x="6457548" y="3879633"/>
                  </a:cubicBezTo>
                  <a:lnTo>
                    <a:pt x="6807358" y="4042488"/>
                  </a:lnTo>
                  <a:cubicBezTo>
                    <a:pt x="6930667" y="4099894"/>
                    <a:pt x="7070812" y="4111889"/>
                    <a:pt x="7203352" y="4076516"/>
                  </a:cubicBezTo>
                  <a:lnTo>
                    <a:pt x="7203352" y="54531"/>
                  </a:lnTo>
                  <a:cubicBezTo>
                    <a:pt x="7070843" y="19188"/>
                    <a:pt x="6930698" y="31183"/>
                    <a:pt x="6807358" y="88571"/>
                  </a:cubicBezTo>
                  <a:lnTo>
                    <a:pt x="6457548" y="251441"/>
                  </a:lnTo>
                  <a:cubicBezTo>
                    <a:pt x="6291980" y="328514"/>
                    <a:pt x="6102095" y="328557"/>
                    <a:pt x="5936528" y="251441"/>
                  </a:cubicBezTo>
                  <a:lnTo>
                    <a:pt x="5586748" y="88571"/>
                  </a:lnTo>
                  <a:cubicBezTo>
                    <a:pt x="5430289" y="15785"/>
                    <a:pt x="5250830" y="15785"/>
                    <a:pt x="5094340" y="88571"/>
                  </a:cubicBezTo>
                  <a:lnTo>
                    <a:pt x="4744530" y="251441"/>
                  </a:lnTo>
                  <a:cubicBezTo>
                    <a:pt x="4578993" y="328514"/>
                    <a:pt x="4389108" y="328557"/>
                    <a:pt x="4223510" y="251441"/>
                  </a:cubicBezTo>
                  <a:lnTo>
                    <a:pt x="3873730" y="88571"/>
                  </a:lnTo>
                  <a:cubicBezTo>
                    <a:pt x="3717271" y="15764"/>
                    <a:pt x="3537781" y="15764"/>
                    <a:pt x="3381322" y="88571"/>
                  </a:cubicBezTo>
                  <a:lnTo>
                    <a:pt x="3031512" y="251441"/>
                  </a:lnTo>
                  <a:cubicBezTo>
                    <a:pt x="2865944" y="328468"/>
                    <a:pt x="2676062" y="328490"/>
                    <a:pt x="2510513" y="251420"/>
                  </a:cubicBezTo>
                  <a:lnTo>
                    <a:pt x="2160730" y="88571"/>
                  </a:lnTo>
                  <a:cubicBezTo>
                    <a:pt x="2004274" y="15764"/>
                    <a:pt x="1824775" y="15764"/>
                    <a:pt x="1668319" y="88571"/>
                  </a:cubicBezTo>
                  <a:lnTo>
                    <a:pt x="1318536" y="251441"/>
                  </a:lnTo>
                  <a:cubicBezTo>
                    <a:pt x="1152966" y="328536"/>
                    <a:pt x="963084" y="328536"/>
                    <a:pt x="797510" y="251441"/>
                  </a:cubicBezTo>
                  <a:lnTo>
                    <a:pt x="447718" y="88571"/>
                  </a:lnTo>
                  <a:cubicBezTo>
                    <a:pt x="317813" y="28111"/>
                    <a:pt x="171332" y="17750"/>
                    <a:pt x="33899" y="59060"/>
                  </a:cubicBezTo>
                  <a:lnTo>
                    <a:pt x="33899" y="4071956"/>
                  </a:lnTo>
                  <a:cubicBezTo>
                    <a:pt x="171329" y="4113328"/>
                    <a:pt x="317822" y="4102923"/>
                    <a:pt x="447718" y="4042488"/>
                  </a:cubicBezTo>
                  <a:lnTo>
                    <a:pt x="797510" y="3879633"/>
                  </a:lnTo>
                  <a:cubicBezTo>
                    <a:pt x="963071" y="3802520"/>
                    <a:pt x="1152975" y="3802520"/>
                    <a:pt x="1318536" y="3879633"/>
                  </a:cubicBezTo>
                  <a:lnTo>
                    <a:pt x="1668319" y="4042488"/>
                  </a:lnTo>
                  <a:cubicBezTo>
                    <a:pt x="1824775" y="4115286"/>
                    <a:pt x="2004274" y="4115286"/>
                    <a:pt x="2160730" y="4042488"/>
                  </a:cubicBezTo>
                  <a:lnTo>
                    <a:pt x="2510513" y="3879633"/>
                  </a:lnTo>
                  <a:cubicBezTo>
                    <a:pt x="2676095" y="3802520"/>
                    <a:pt x="2865975" y="3802551"/>
                    <a:pt x="3031512" y="3879633"/>
                  </a:cubicBezTo>
                  <a:lnTo>
                    <a:pt x="3381322" y="4042488"/>
                  </a:lnTo>
                  <a:cubicBezTo>
                    <a:pt x="3537750" y="4115286"/>
                    <a:pt x="3717271" y="4115286"/>
                    <a:pt x="3873730" y="4042488"/>
                  </a:cubicBezTo>
                  <a:lnTo>
                    <a:pt x="4223510" y="3879633"/>
                  </a:lnTo>
                  <a:cubicBezTo>
                    <a:pt x="4306309" y="3841077"/>
                    <a:pt x="4395179" y="3821798"/>
                    <a:pt x="4484020" y="3821798"/>
                  </a:cubicBezTo>
                  <a:lnTo>
                    <a:pt x="4484020" y="3821798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4E38F66-4FE5-4671-A5CD-2DD50118F372}"/>
              </a:ext>
            </a:extLst>
          </p:cNvPr>
          <p:cNvCxnSpPr>
            <a:cxnSpLocks/>
          </p:cNvCxnSpPr>
          <p:nvPr userDrawn="1"/>
        </p:nvCxnSpPr>
        <p:spPr>
          <a:xfrm>
            <a:off x="1286544" y="5597655"/>
            <a:ext cx="301609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F089746-CC62-143B-144D-708140EDB04A}"/>
              </a:ext>
            </a:extLst>
          </p:cNvPr>
          <p:cNvCxnSpPr>
            <a:cxnSpLocks/>
          </p:cNvCxnSpPr>
          <p:nvPr userDrawn="1"/>
        </p:nvCxnSpPr>
        <p:spPr>
          <a:xfrm>
            <a:off x="5759307" y="5597655"/>
            <a:ext cx="301609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B21DAE0B-7038-CEF5-1201-ED5C621C7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265" y="2964065"/>
            <a:ext cx="9049870" cy="960120"/>
          </a:xfrm>
        </p:spPr>
        <p:txBody>
          <a:bodyPr/>
          <a:lstStyle>
            <a:lvl1pPr algn="ctr">
              <a:defRPr cap="all" baseline="0"/>
            </a:lvl1pPr>
          </a:lstStyle>
          <a:p>
            <a:endParaRPr lang="en-US" dirty="0"/>
          </a:p>
        </p:txBody>
      </p:sp>
      <p:sp>
        <p:nvSpPr>
          <p:cNvPr id="61" name="Text Placeholder 76">
            <a:extLst>
              <a:ext uri="{FF2B5EF4-FFF2-40B4-BE49-F238E27FC236}">
                <a16:creationId xmlns:a16="http://schemas.microsoft.com/office/drawing/2014/main" id="{E9E24043-C54F-5141-8EE3-669A7A18AC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4265" y="1629673"/>
            <a:ext cx="9049870" cy="626497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400" b="1" i="0" cap="all" spc="10" baseline="0"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2" name="Text Placeholder 76">
            <a:extLst>
              <a:ext uri="{FF2B5EF4-FFF2-40B4-BE49-F238E27FC236}">
                <a16:creationId xmlns:a16="http://schemas.microsoft.com/office/drawing/2014/main" id="{3DC37387-BB38-4925-F802-DD8D7FF24C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4264" y="2366001"/>
            <a:ext cx="9049871" cy="435143"/>
          </a:xfrm>
        </p:spPr>
        <p:txBody>
          <a:bodyPr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 i="0" cap="none" spc="30" baseline="0">
                <a:latin typeface="+mn-lt"/>
                <a:cs typeface="Segoe UI Semilight" panose="020B0402040204020203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76">
            <a:extLst>
              <a:ext uri="{FF2B5EF4-FFF2-40B4-BE49-F238E27FC236}">
                <a16:creationId xmlns:a16="http://schemas.microsoft.com/office/drawing/2014/main" id="{1108BBA3-1116-5F23-9CC5-2C2253D62D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4264" y="4058072"/>
            <a:ext cx="9049871" cy="955251"/>
          </a:xfrm>
        </p:spPr>
        <p:txBody>
          <a:bodyPr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 i="0" cap="none" spc="30" baseline="0">
                <a:latin typeface="+mn-lt"/>
                <a:cs typeface="Segoe UI Semilight" panose="020B0402040204020203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76">
            <a:extLst>
              <a:ext uri="{FF2B5EF4-FFF2-40B4-BE49-F238E27FC236}">
                <a16:creationId xmlns:a16="http://schemas.microsoft.com/office/drawing/2014/main" id="{119EF9F3-F938-0358-C36A-9732B0F71E4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86544" y="5187240"/>
            <a:ext cx="3016098" cy="384048"/>
          </a:xfrm>
        </p:spPr>
        <p:txBody>
          <a:bodyPr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700" b="0" i="0" cap="none" spc="40" baseline="0">
                <a:latin typeface="Freestyle Script" panose="030804020302050B0404" pitchFamily="66" charset="77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5" name="Text Placeholder 76">
            <a:extLst>
              <a:ext uri="{FF2B5EF4-FFF2-40B4-BE49-F238E27FC236}">
                <a16:creationId xmlns:a16="http://schemas.microsoft.com/office/drawing/2014/main" id="{BE66FB2D-E75D-C1AF-C4F1-F7209B4A41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86544" y="5621399"/>
            <a:ext cx="3016098" cy="384048"/>
          </a:xfrm>
        </p:spPr>
        <p:txBody>
          <a:bodyPr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050" b="0" i="0" cap="none" spc="40" baseline="0">
                <a:latin typeface="+mn-lt"/>
                <a:cs typeface="Segoe UI Semilight" panose="020B0402040204020203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76">
            <a:extLst>
              <a:ext uri="{FF2B5EF4-FFF2-40B4-BE49-F238E27FC236}">
                <a16:creationId xmlns:a16="http://schemas.microsoft.com/office/drawing/2014/main" id="{2C64A5BD-5A77-54DD-F62C-FC2F2F69D3D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59306" y="5189880"/>
            <a:ext cx="3012550" cy="384048"/>
          </a:xfrm>
        </p:spPr>
        <p:txBody>
          <a:bodyPr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i="0" cap="none" spc="40" baseline="0">
                <a:latin typeface="+mn-lt"/>
                <a:cs typeface="Segoe UI Semilight" panose="020B0402040204020203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Text Placeholder 76">
            <a:extLst>
              <a:ext uri="{FF2B5EF4-FFF2-40B4-BE49-F238E27FC236}">
                <a16:creationId xmlns:a16="http://schemas.microsoft.com/office/drawing/2014/main" id="{B85DCE02-FA30-C602-ABCB-E2714B398D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5758" y="5625311"/>
            <a:ext cx="3012550" cy="384048"/>
          </a:xfrm>
        </p:spPr>
        <p:txBody>
          <a:bodyPr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050" b="0" i="0" cap="none" spc="40" baseline="0">
                <a:latin typeface="+mn-lt"/>
                <a:cs typeface="Segoe UI Semilight" panose="020B0402040204020203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679076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A0FAFD-1552-CFED-BB73-834E7CB25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FAE86-68CD-BE0A-BCF3-6663F4E4A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536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i="0" kern="1200">
          <a:solidFill>
            <a:schemeClr val="tx1"/>
          </a:solidFill>
          <a:latin typeface="+mj-lt"/>
          <a:ea typeface="+mj-ea"/>
          <a:cs typeface="Segoe UI" panose="020B0502040204020203" pitchFamily="34" charset="0"/>
        </a:defRPr>
      </a:lvl1pPr>
    </p:titleStyle>
    <p:bodyStyle>
      <a:lvl1pPr marL="0" indent="0" algn="l" defTabSz="914400" rtl="0" eaLnBrk="1" latinLnBrk="0" hangingPunct="1">
        <a:lnSpc>
          <a:spcPct val="103000"/>
        </a:lnSpc>
        <a:spcBef>
          <a:spcPts val="1000"/>
        </a:spcBef>
        <a:buFont typeface="Arial" panose="020B0604020202020204" pitchFamily="34" charset="0"/>
        <a:buNone/>
        <a:defRPr sz="1400" b="0" i="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indent="0" algn="l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b="0" i="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2pPr>
      <a:lvl3pPr marL="914400" indent="0" algn="l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b="0" i="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3pPr>
      <a:lvl4pPr marL="1371600" indent="0" algn="l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b="0" i="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4pPr>
      <a:lvl5pPr marL="1828800" indent="0" algn="l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b="0" i="0" kern="120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DC2CE53F-6FAE-9233-6D23-65634035B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  <a:cs typeface="Segoe UI"/>
              </a:rPr>
              <a:t>Alix Gauthier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711C59-4048-1C54-269B-C2D11FEC03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4265" y="1629673"/>
            <a:ext cx="9049870" cy="626497"/>
          </a:xfrm>
        </p:spPr>
        <p:txBody>
          <a:bodyPr/>
          <a:lstStyle/>
          <a:p>
            <a:r>
              <a:rPr lang="en-US"/>
              <a:t>Certificate of bravery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56A81-B5BC-E8D2-D2E1-5227457A24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4264" y="2366001"/>
            <a:ext cx="9049871" cy="435143"/>
          </a:xfrm>
        </p:spPr>
        <p:txBody>
          <a:bodyPr/>
          <a:lstStyle/>
          <a:p>
            <a:r>
              <a:rPr lang="en-US"/>
              <a:t>is presented to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6EDEF-05C9-6001-8405-DBD7A60C2F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4264" y="4058072"/>
            <a:ext cx="9049871" cy="955251"/>
          </a:xfrm>
        </p:spPr>
        <p:txBody>
          <a:bodyPr/>
          <a:lstStyle/>
          <a:p>
            <a:r>
              <a:rPr lang="en-US"/>
              <a:t>for demonstrating exceptional bravery and courage when trying something new.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4C8182-5D64-67A2-D660-56B47177A18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86544" y="5187240"/>
            <a:ext cx="3016098" cy="384048"/>
          </a:xfrm>
        </p:spPr>
        <p:txBody>
          <a:bodyPr/>
          <a:lstStyle/>
          <a:p>
            <a:r>
              <a:rPr lang="en-US"/>
              <a:t>Mr. Jensen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969C4C-83B1-4CB4-2849-D1FB8C755C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86544" y="5621399"/>
            <a:ext cx="3016098" cy="384048"/>
          </a:xfrm>
        </p:spPr>
        <p:txBody>
          <a:bodyPr/>
          <a:lstStyle/>
          <a:p>
            <a:r>
              <a:rPr lang="en-US"/>
              <a:t>Teacher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F9A69C2-2EE9-98D1-2683-E88D9777045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759306" y="5189880"/>
            <a:ext cx="3012550" cy="384048"/>
          </a:xfrm>
        </p:spPr>
        <p:txBody>
          <a:bodyPr/>
          <a:lstStyle/>
          <a:p>
            <a:r>
              <a:rPr lang="en-US"/>
              <a:t>April 24, 20XX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693E982-71DB-FBD8-496B-87188DCC0EA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55758" y="5625311"/>
            <a:ext cx="3012550" cy="384048"/>
          </a:xfr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649491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ustom 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32038"/>
      </a:accent1>
      <a:accent2>
        <a:srgbClr val="FF6110"/>
      </a:accent2>
      <a:accent3>
        <a:srgbClr val="FE798F"/>
      </a:accent3>
      <a:accent4>
        <a:srgbClr val="FFC000"/>
      </a:accent4>
      <a:accent5>
        <a:srgbClr val="3B4487"/>
      </a:accent5>
      <a:accent6>
        <a:srgbClr val="F7EED3"/>
      </a:accent6>
      <a:hlink>
        <a:srgbClr val="0563C1"/>
      </a:hlink>
      <a:folHlink>
        <a:srgbClr val="954F72"/>
      </a:folHlink>
    </a:clrScheme>
    <a:fontScheme name="Custom 191">
      <a:majorFont>
        <a:latin typeface="Segoe UI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P_Certificate_12_win32_EF_v2" id="{68D61EB4-A470-4C89-8042-EA7C58696A8B}" vid="{C8A74BF4-076E-42C1-91FF-A0E071E2E6CB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F01D1B93-489D-4988-B98E-E9AF514056A7}"/>
</file>

<file path=customXml/itemProps22.xml><?xml version="1.0" encoding="utf-8"?>
<ds:datastoreItem xmlns:ds="http://schemas.openxmlformats.org/officeDocument/2006/customXml" ds:itemID="{00ED7EAE-0297-4471-9E28-27E91E5F865A}"/>
</file>

<file path=customXml/itemProps31.xml><?xml version="1.0" encoding="utf-8"?>
<ds:datastoreItem xmlns:ds="http://schemas.openxmlformats.org/officeDocument/2006/customXml" ds:itemID="{D552F931-D1D1-4095-954A-4F896335718A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28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Freestyle Script</vt:lpstr>
      <vt:lpstr>Segoe UI</vt:lpstr>
      <vt:lpstr>Segoe UI Semilight</vt:lpstr>
      <vt:lpstr>Custom</vt:lpstr>
      <vt:lpstr>Alix Gauthier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Alix Gauthier</dc:title>
  <dcterms:created xsi:type="dcterms:W3CDTF">2024-05-02T05:29:59Z</dcterms:created>
  <dcterms:modified xsi:type="dcterms:W3CDTF">2024-05-02T05:30:29Z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